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90" d="100"/>
          <a:sy n="90" d="100"/>
        </p:scale>
        <p:origin x="-504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09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09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45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9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21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68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224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54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78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49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ADCEC-91ED-4928-8B2B-C0E66E9B807B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C3E01-92AE-4C8D-8D55-C1954C4B94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5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4655334" y="1164764"/>
            <a:ext cx="116469" cy="62468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16469" y="0"/>
                </a:moveTo>
                <a:lnTo>
                  <a:pt x="116469" y="624682"/>
                </a:lnTo>
                <a:lnTo>
                  <a:pt x="0" y="624682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7848574" y="3225678"/>
            <a:ext cx="308054" cy="216682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08054" y="0"/>
                </a:moveTo>
                <a:lnTo>
                  <a:pt x="308054" y="2166823"/>
                </a:lnTo>
                <a:lnTo>
                  <a:pt x="0" y="2166823"/>
                </a:lnTo>
              </a:path>
            </a:pathLst>
          </a:custGeom>
          <a:noFill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7848574" y="3225678"/>
            <a:ext cx="308054" cy="136591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08054" y="0"/>
                </a:moveTo>
                <a:lnTo>
                  <a:pt x="308054" y="1365911"/>
                </a:lnTo>
                <a:lnTo>
                  <a:pt x="0" y="1365911"/>
                </a:lnTo>
              </a:path>
            </a:pathLst>
          </a:custGeom>
          <a:noFill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7848574" y="3225678"/>
            <a:ext cx="308054" cy="60208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08054" y="0"/>
                </a:moveTo>
                <a:lnTo>
                  <a:pt x="308054" y="602087"/>
                </a:lnTo>
                <a:lnTo>
                  <a:pt x="0" y="602087"/>
                </a:lnTo>
              </a:path>
            </a:pathLst>
          </a:custGeom>
          <a:noFill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4771804" y="1164764"/>
            <a:ext cx="3384825" cy="12493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132894"/>
                </a:lnTo>
                <a:lnTo>
                  <a:pt x="3384825" y="1132894"/>
                </a:lnTo>
                <a:lnTo>
                  <a:pt x="3384825" y="1249364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1267237" y="3230952"/>
            <a:ext cx="120002" cy="60208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20002" y="0"/>
                </a:moveTo>
                <a:lnTo>
                  <a:pt x="120002" y="602087"/>
                </a:lnTo>
                <a:lnTo>
                  <a:pt x="0" y="602087"/>
                </a:lnTo>
              </a:path>
            </a:pathLst>
          </a:custGeom>
          <a:noFill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1387239" y="3230952"/>
            <a:ext cx="342630" cy="21772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177200"/>
                </a:lnTo>
                <a:lnTo>
                  <a:pt x="342630" y="2177200"/>
                </a:lnTo>
              </a:path>
            </a:pathLst>
          </a:custGeom>
          <a:noFill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1387239" y="3230952"/>
            <a:ext cx="342630" cy="138964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389643"/>
                </a:lnTo>
                <a:lnTo>
                  <a:pt x="342630" y="1389643"/>
                </a:lnTo>
              </a:path>
            </a:pathLst>
          </a:custGeom>
          <a:noFill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 12"/>
          <p:cNvSpPr/>
          <p:nvPr/>
        </p:nvSpPr>
        <p:spPr>
          <a:xfrm>
            <a:off x="1387239" y="3230952"/>
            <a:ext cx="342630" cy="60208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02087"/>
                </a:lnTo>
                <a:lnTo>
                  <a:pt x="342630" y="602087"/>
                </a:lnTo>
              </a:path>
            </a:pathLst>
          </a:custGeom>
          <a:noFill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1387239" y="1164764"/>
            <a:ext cx="3384564" cy="124936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384564" y="0"/>
                </a:moveTo>
                <a:lnTo>
                  <a:pt x="3384564" y="1132894"/>
                </a:lnTo>
                <a:lnTo>
                  <a:pt x="0" y="1132894"/>
                </a:lnTo>
                <a:lnTo>
                  <a:pt x="0" y="1249364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3262435" y="421932"/>
            <a:ext cx="3018737" cy="742832"/>
          </a:xfrm>
          <a:custGeom>
            <a:avLst/>
            <a:gdLst>
              <a:gd name="connsiteX0" fmla="*/ 0 w 3018737"/>
              <a:gd name="connsiteY0" fmla="*/ 0 h 742832"/>
              <a:gd name="connsiteX1" fmla="*/ 3018737 w 3018737"/>
              <a:gd name="connsiteY1" fmla="*/ 0 h 742832"/>
              <a:gd name="connsiteX2" fmla="*/ 3018737 w 3018737"/>
              <a:gd name="connsiteY2" fmla="*/ 742832 h 742832"/>
              <a:gd name="connsiteX3" fmla="*/ 0 w 3018737"/>
              <a:gd name="connsiteY3" fmla="*/ 742832 h 742832"/>
              <a:gd name="connsiteX4" fmla="*/ 0 w 3018737"/>
              <a:gd name="connsiteY4" fmla="*/ 0 h 74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8737" h="742832">
                <a:moveTo>
                  <a:pt x="0" y="0"/>
                </a:moveTo>
                <a:lnTo>
                  <a:pt x="3018737" y="0"/>
                </a:lnTo>
                <a:lnTo>
                  <a:pt x="3018737" y="742832"/>
                </a:lnTo>
                <a:lnTo>
                  <a:pt x="0" y="7428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Management</a:t>
            </a:r>
            <a:br>
              <a:rPr lang="en-US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0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Directors</a:t>
            </a:r>
          </a:p>
        </p:txBody>
      </p:sp>
      <p:sp>
        <p:nvSpPr>
          <p:cNvPr id="16" name="Freeform 15"/>
          <p:cNvSpPr/>
          <p:nvPr/>
        </p:nvSpPr>
        <p:spPr>
          <a:xfrm>
            <a:off x="245138" y="2414129"/>
            <a:ext cx="2284202" cy="816823"/>
          </a:xfrm>
          <a:custGeom>
            <a:avLst/>
            <a:gdLst>
              <a:gd name="connsiteX0" fmla="*/ 0 w 2284202"/>
              <a:gd name="connsiteY0" fmla="*/ 0 h 816823"/>
              <a:gd name="connsiteX1" fmla="*/ 2284202 w 2284202"/>
              <a:gd name="connsiteY1" fmla="*/ 0 h 816823"/>
              <a:gd name="connsiteX2" fmla="*/ 2284202 w 2284202"/>
              <a:gd name="connsiteY2" fmla="*/ 816823 h 816823"/>
              <a:gd name="connsiteX3" fmla="*/ 0 w 2284202"/>
              <a:gd name="connsiteY3" fmla="*/ 816823 h 816823"/>
              <a:gd name="connsiteX4" fmla="*/ 0 w 2284202"/>
              <a:gd name="connsiteY4" fmla="*/ 0 h 816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4202" h="816823">
                <a:moveTo>
                  <a:pt x="0" y="0"/>
                </a:moveTo>
                <a:lnTo>
                  <a:pt x="2284202" y="0"/>
                </a:lnTo>
                <a:lnTo>
                  <a:pt x="2284202" y="816823"/>
                </a:lnTo>
                <a:lnTo>
                  <a:pt x="0" y="81682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BGK</a:t>
            </a:r>
          </a:p>
        </p:txBody>
      </p:sp>
      <p:sp>
        <p:nvSpPr>
          <p:cNvPr id="17" name="Freeform 16"/>
          <p:cNvSpPr/>
          <p:nvPr/>
        </p:nvSpPr>
        <p:spPr>
          <a:xfrm>
            <a:off x="1729870" y="3555731"/>
            <a:ext cx="2906616" cy="554617"/>
          </a:xfrm>
          <a:custGeom>
            <a:avLst/>
            <a:gdLst>
              <a:gd name="connsiteX0" fmla="*/ 0 w 2906616"/>
              <a:gd name="connsiteY0" fmla="*/ 0 h 554617"/>
              <a:gd name="connsiteX1" fmla="*/ 2906616 w 2906616"/>
              <a:gd name="connsiteY1" fmla="*/ 0 h 554617"/>
              <a:gd name="connsiteX2" fmla="*/ 2906616 w 2906616"/>
              <a:gd name="connsiteY2" fmla="*/ 554617 h 554617"/>
              <a:gd name="connsiteX3" fmla="*/ 0 w 2906616"/>
              <a:gd name="connsiteY3" fmla="*/ 554617 h 554617"/>
              <a:gd name="connsiteX4" fmla="*/ 0 w 2906616"/>
              <a:gd name="connsiteY4" fmla="*/ 0 h 55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6616" h="554617">
                <a:moveTo>
                  <a:pt x="0" y="0"/>
                </a:moveTo>
                <a:lnTo>
                  <a:pt x="2906616" y="0"/>
                </a:lnTo>
                <a:lnTo>
                  <a:pt x="2906616" y="554617"/>
                </a:lnTo>
                <a:lnTo>
                  <a:pt x="0" y="5546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Aerodynamics Group</a:t>
            </a:r>
            <a:endParaRPr lang="en-GB" sz="1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729870" y="4343287"/>
            <a:ext cx="2906616" cy="554617"/>
          </a:xfrm>
          <a:custGeom>
            <a:avLst/>
            <a:gdLst>
              <a:gd name="connsiteX0" fmla="*/ 0 w 2906616"/>
              <a:gd name="connsiteY0" fmla="*/ 0 h 554617"/>
              <a:gd name="connsiteX1" fmla="*/ 2906616 w 2906616"/>
              <a:gd name="connsiteY1" fmla="*/ 0 h 554617"/>
              <a:gd name="connsiteX2" fmla="*/ 2906616 w 2906616"/>
              <a:gd name="connsiteY2" fmla="*/ 554617 h 554617"/>
              <a:gd name="connsiteX3" fmla="*/ 0 w 2906616"/>
              <a:gd name="connsiteY3" fmla="*/ 554617 h 554617"/>
              <a:gd name="connsiteX4" fmla="*/ 0 w 2906616"/>
              <a:gd name="connsiteY4" fmla="*/ 0 h 55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6616" h="554617">
                <a:moveTo>
                  <a:pt x="0" y="0"/>
                </a:moveTo>
                <a:lnTo>
                  <a:pt x="2906616" y="0"/>
                </a:lnTo>
                <a:lnTo>
                  <a:pt x="2906616" y="554617"/>
                </a:lnTo>
                <a:lnTo>
                  <a:pt x="0" y="5546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and </a:t>
            </a:r>
            <a:r>
              <a:rPr lang="en-US" sz="1200" kern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Measurement Group</a:t>
            </a:r>
            <a:endParaRPr lang="en-GB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1729870" y="5130844"/>
            <a:ext cx="2906616" cy="554617"/>
          </a:xfrm>
          <a:custGeom>
            <a:avLst/>
            <a:gdLst>
              <a:gd name="connsiteX0" fmla="*/ 0 w 2906616"/>
              <a:gd name="connsiteY0" fmla="*/ 0 h 554617"/>
              <a:gd name="connsiteX1" fmla="*/ 2906616 w 2906616"/>
              <a:gd name="connsiteY1" fmla="*/ 0 h 554617"/>
              <a:gd name="connsiteX2" fmla="*/ 2906616 w 2906616"/>
              <a:gd name="connsiteY2" fmla="*/ 554617 h 554617"/>
              <a:gd name="connsiteX3" fmla="*/ 0 w 2906616"/>
              <a:gd name="connsiteY3" fmla="*/ 554617 h 554617"/>
              <a:gd name="connsiteX4" fmla="*/ 0 w 2906616"/>
              <a:gd name="connsiteY4" fmla="*/ 0 h 55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6616" h="554617">
                <a:moveTo>
                  <a:pt x="0" y="0"/>
                </a:moveTo>
                <a:lnTo>
                  <a:pt x="2906616" y="0"/>
                </a:lnTo>
                <a:lnTo>
                  <a:pt x="2906616" y="554617"/>
                </a:lnTo>
                <a:lnTo>
                  <a:pt x="0" y="5546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Tunnel Operating Group</a:t>
            </a:r>
            <a:endParaRPr lang="en-GB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58003" y="3555731"/>
            <a:ext cx="1109234" cy="554617"/>
          </a:xfrm>
          <a:custGeom>
            <a:avLst/>
            <a:gdLst>
              <a:gd name="connsiteX0" fmla="*/ 0 w 1109234"/>
              <a:gd name="connsiteY0" fmla="*/ 0 h 554617"/>
              <a:gd name="connsiteX1" fmla="*/ 1109234 w 1109234"/>
              <a:gd name="connsiteY1" fmla="*/ 0 h 554617"/>
              <a:gd name="connsiteX2" fmla="*/ 1109234 w 1109234"/>
              <a:gd name="connsiteY2" fmla="*/ 554617 h 554617"/>
              <a:gd name="connsiteX3" fmla="*/ 0 w 1109234"/>
              <a:gd name="connsiteY3" fmla="*/ 554617 h 554617"/>
              <a:gd name="connsiteX4" fmla="*/ 0 w 1109234"/>
              <a:gd name="connsiteY4" fmla="*/ 0 h 55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234" h="554617">
                <a:moveTo>
                  <a:pt x="0" y="0"/>
                </a:moveTo>
                <a:lnTo>
                  <a:pt x="1109234" y="0"/>
                </a:lnTo>
                <a:lnTo>
                  <a:pt x="1109234" y="554617"/>
                </a:lnTo>
                <a:lnTo>
                  <a:pt x="0" y="55461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Staff </a:t>
            </a:r>
            <a:endParaRPr lang="en-GB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7014789" y="2414129"/>
            <a:ext cx="2283681" cy="811549"/>
          </a:xfrm>
          <a:custGeom>
            <a:avLst/>
            <a:gdLst>
              <a:gd name="connsiteX0" fmla="*/ 0 w 2283681"/>
              <a:gd name="connsiteY0" fmla="*/ 0 h 811549"/>
              <a:gd name="connsiteX1" fmla="*/ 2283681 w 2283681"/>
              <a:gd name="connsiteY1" fmla="*/ 0 h 811549"/>
              <a:gd name="connsiteX2" fmla="*/ 2283681 w 2283681"/>
              <a:gd name="connsiteY2" fmla="*/ 811549 h 811549"/>
              <a:gd name="connsiteX3" fmla="*/ 0 w 2283681"/>
              <a:gd name="connsiteY3" fmla="*/ 811549 h 811549"/>
              <a:gd name="connsiteX4" fmla="*/ 0 w 2283681"/>
              <a:gd name="connsiteY4" fmla="*/ 0 h 811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3681" h="811549">
                <a:moveTo>
                  <a:pt x="0" y="0"/>
                </a:moveTo>
                <a:lnTo>
                  <a:pt x="2283681" y="0"/>
                </a:lnTo>
                <a:lnTo>
                  <a:pt x="2283681" y="811549"/>
                </a:lnTo>
                <a:lnTo>
                  <a:pt x="0" y="81154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LLF/BU AM</a:t>
            </a:r>
            <a:endParaRPr lang="en-GB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941958" y="3550456"/>
            <a:ext cx="2906616" cy="554617"/>
          </a:xfrm>
          <a:custGeom>
            <a:avLst/>
            <a:gdLst>
              <a:gd name="connsiteX0" fmla="*/ 0 w 2906616"/>
              <a:gd name="connsiteY0" fmla="*/ 0 h 554617"/>
              <a:gd name="connsiteX1" fmla="*/ 2906616 w 2906616"/>
              <a:gd name="connsiteY1" fmla="*/ 0 h 554617"/>
              <a:gd name="connsiteX2" fmla="*/ 2906616 w 2906616"/>
              <a:gd name="connsiteY2" fmla="*/ 554617 h 554617"/>
              <a:gd name="connsiteX3" fmla="*/ 0 w 2906616"/>
              <a:gd name="connsiteY3" fmla="*/ 554617 h 554617"/>
              <a:gd name="connsiteX4" fmla="*/ 0 w 2906616"/>
              <a:gd name="connsiteY4" fmla="*/ 0 h 55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6616" h="554617">
                <a:moveTo>
                  <a:pt x="0" y="0"/>
                </a:moveTo>
                <a:lnTo>
                  <a:pt x="2906616" y="0"/>
                </a:lnTo>
                <a:lnTo>
                  <a:pt x="2906616" y="554617"/>
                </a:lnTo>
                <a:lnTo>
                  <a:pt x="0" y="5546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Projects and </a:t>
            </a:r>
            <a:r>
              <a:rPr lang="en-US" sz="1200" kern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 Relation Management</a:t>
            </a:r>
            <a:endParaRPr lang="en-GB" sz="1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4945097" y="4314281"/>
            <a:ext cx="2903477" cy="554617"/>
          </a:xfrm>
          <a:custGeom>
            <a:avLst/>
            <a:gdLst>
              <a:gd name="connsiteX0" fmla="*/ 0 w 2903477"/>
              <a:gd name="connsiteY0" fmla="*/ 0 h 554617"/>
              <a:gd name="connsiteX1" fmla="*/ 2903477 w 2903477"/>
              <a:gd name="connsiteY1" fmla="*/ 0 h 554617"/>
              <a:gd name="connsiteX2" fmla="*/ 2903477 w 2903477"/>
              <a:gd name="connsiteY2" fmla="*/ 554617 h 554617"/>
              <a:gd name="connsiteX3" fmla="*/ 0 w 2903477"/>
              <a:gd name="connsiteY3" fmla="*/ 554617 h 554617"/>
              <a:gd name="connsiteX4" fmla="*/ 0 w 2903477"/>
              <a:gd name="connsiteY4" fmla="*/ 0 h 55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3477" h="554617">
                <a:moveTo>
                  <a:pt x="0" y="0"/>
                </a:moveTo>
                <a:lnTo>
                  <a:pt x="2903477" y="0"/>
                </a:lnTo>
                <a:lnTo>
                  <a:pt x="2903477" y="554617"/>
                </a:lnTo>
                <a:lnTo>
                  <a:pt x="0" y="5546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Measurement Technology</a:t>
            </a:r>
            <a:endParaRPr lang="en-US" sz="12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4903922" y="5115193"/>
            <a:ext cx="2944651" cy="554617"/>
          </a:xfrm>
          <a:custGeom>
            <a:avLst/>
            <a:gdLst>
              <a:gd name="connsiteX0" fmla="*/ 0 w 2944651"/>
              <a:gd name="connsiteY0" fmla="*/ 0 h 554617"/>
              <a:gd name="connsiteX1" fmla="*/ 2944651 w 2944651"/>
              <a:gd name="connsiteY1" fmla="*/ 0 h 554617"/>
              <a:gd name="connsiteX2" fmla="*/ 2944651 w 2944651"/>
              <a:gd name="connsiteY2" fmla="*/ 554617 h 554617"/>
              <a:gd name="connsiteX3" fmla="*/ 0 w 2944651"/>
              <a:gd name="connsiteY3" fmla="*/ 554617 h 554617"/>
              <a:gd name="connsiteX4" fmla="*/ 0 w 2944651"/>
              <a:gd name="connsiteY4" fmla="*/ 0 h 55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4651" h="554617">
                <a:moveTo>
                  <a:pt x="0" y="0"/>
                </a:moveTo>
                <a:lnTo>
                  <a:pt x="2944651" y="0"/>
                </a:lnTo>
                <a:lnTo>
                  <a:pt x="2944651" y="554617"/>
                </a:lnTo>
                <a:lnTo>
                  <a:pt x="0" y="55461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Tunnel Operation</a:t>
            </a:r>
            <a:endParaRPr lang="en-GB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8255001" y="3550456"/>
            <a:ext cx="1109234" cy="554617"/>
          </a:xfrm>
          <a:custGeom>
            <a:avLst/>
            <a:gdLst>
              <a:gd name="connsiteX0" fmla="*/ 0 w 1109234"/>
              <a:gd name="connsiteY0" fmla="*/ 0 h 554617"/>
              <a:gd name="connsiteX1" fmla="*/ 1109234 w 1109234"/>
              <a:gd name="connsiteY1" fmla="*/ 0 h 554617"/>
              <a:gd name="connsiteX2" fmla="*/ 1109234 w 1109234"/>
              <a:gd name="connsiteY2" fmla="*/ 554617 h 554617"/>
              <a:gd name="connsiteX3" fmla="*/ 0 w 1109234"/>
              <a:gd name="connsiteY3" fmla="*/ 554617 h 554617"/>
              <a:gd name="connsiteX4" fmla="*/ 0 w 1109234"/>
              <a:gd name="connsiteY4" fmla="*/ 0 h 554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9234" h="554617">
                <a:moveTo>
                  <a:pt x="0" y="0"/>
                </a:moveTo>
                <a:lnTo>
                  <a:pt x="1109234" y="0"/>
                </a:lnTo>
                <a:lnTo>
                  <a:pt x="1109234" y="554617"/>
                </a:lnTo>
                <a:lnTo>
                  <a:pt x="0" y="55461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Staff </a:t>
            </a:r>
            <a:endParaRPr lang="en-GB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1907427" y="1397704"/>
            <a:ext cx="2747906" cy="783485"/>
          </a:xfrm>
          <a:custGeom>
            <a:avLst/>
            <a:gdLst>
              <a:gd name="connsiteX0" fmla="*/ 0 w 2747906"/>
              <a:gd name="connsiteY0" fmla="*/ 0 h 783485"/>
              <a:gd name="connsiteX1" fmla="*/ 2747906 w 2747906"/>
              <a:gd name="connsiteY1" fmla="*/ 0 h 783485"/>
              <a:gd name="connsiteX2" fmla="*/ 2747906 w 2747906"/>
              <a:gd name="connsiteY2" fmla="*/ 783485 h 783485"/>
              <a:gd name="connsiteX3" fmla="*/ 0 w 2747906"/>
              <a:gd name="connsiteY3" fmla="*/ 783485 h 783485"/>
              <a:gd name="connsiteX4" fmla="*/ 0 w 2747906"/>
              <a:gd name="connsiteY4" fmla="*/ 0 h 78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7906" h="783485">
                <a:moveTo>
                  <a:pt x="0" y="0"/>
                </a:moveTo>
                <a:lnTo>
                  <a:pt x="2747906" y="0"/>
                </a:lnTo>
                <a:lnTo>
                  <a:pt x="2747906" y="783485"/>
                </a:lnTo>
                <a:lnTo>
                  <a:pt x="0" y="7834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620" tIns="7620" rIns="7620" bIns="762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DNW Staff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Administration, Business Development, </a:t>
            </a:r>
            <a:r>
              <a:rPr lang="en-US" sz="1000" kern="12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Management</a:t>
            </a:r>
            <a:r>
              <a:rPr lang="en-US" sz="1000" kern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Management Assistant, Quality Management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8156628" y="3827764"/>
            <a:ext cx="798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94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DNW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 Hermans</dc:creator>
  <cp:lastModifiedBy>Siggi Pokörn</cp:lastModifiedBy>
  <cp:revision>22</cp:revision>
  <dcterms:created xsi:type="dcterms:W3CDTF">2015-10-12T15:37:50Z</dcterms:created>
  <dcterms:modified xsi:type="dcterms:W3CDTF">2018-04-10T11:51:56Z</dcterms:modified>
</cp:coreProperties>
</file>